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58" r:id="rId5"/>
    <p:sldId id="263" r:id="rId6"/>
    <p:sldId id="259" r:id="rId7"/>
    <p:sldId id="260" r:id="rId8"/>
    <p:sldId id="261" r:id="rId9"/>
    <p:sldId id="264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6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44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8B4EED-685F-704A-8980-B6E15C83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1800"/>
            </a:br>
            <a:r>
              <a:rPr lang="en-US" sz="1800"/>
              <a:t>sample MAAC simulator with and without RTN</a:t>
            </a:r>
            <a:br>
              <a:rPr lang="en-US" sz="1800"/>
            </a:br>
            <a:r>
              <a:rPr lang="en-US" sz="1800"/>
              <a:t>Light current = 10.0, Dark current = 0.04, read noise = 9.0 and  (ng=15, nf=16, nd=11)</a:t>
            </a:r>
            <a:br>
              <a:rPr lang="en-US" sz="1800"/>
            </a:br>
            <a:r>
              <a:rPr lang="en-US" sz="1800"/>
              <a:t> </a:t>
            </a:r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9814D4-9933-9F48-BDFD-89675381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457618"/>
            <a:ext cx="5681220" cy="3621776"/>
          </a:xfrm>
          <a:prstGeom prst="rect">
            <a:avLst/>
          </a:prstGeom>
        </p:spPr>
      </p:pic>
      <p:pic>
        <p:nvPicPr>
          <p:cNvPr id="12" name="Picture 11" descr="A picture containing black, monitor, meter&#10;&#10;Description automatically generated">
            <a:extLst>
              <a:ext uri="{FF2B5EF4-FFF2-40B4-BE49-F238E27FC236}">
                <a16:creationId xmlns:a16="http://schemas.microsoft.com/office/drawing/2014/main" id="{B50062EC-F278-B24F-A462-F2F86E6D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2500227"/>
            <a:ext cx="5681219" cy="35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ADD6-21C5-4646-A19E-D151E1DB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 dependence of QF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4" name="Picture 3" descr="A picture containing sitting, side, table, parked&#10;&#10;Description automatically generated">
            <a:extLst>
              <a:ext uri="{FF2B5EF4-FFF2-40B4-BE49-F238E27FC236}">
                <a16:creationId xmlns:a16="http://schemas.microsoft.com/office/drawing/2014/main" id="{706417FB-A387-214C-B1B6-457D6D46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90688"/>
            <a:ext cx="114046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C3E4-9C3A-8844-AA39-75CF6CE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more noise from noise generator package.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FFC6A13-8E26-6F46-B3AE-DBDAF979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75" y="1999667"/>
            <a:ext cx="6880225" cy="449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7FF0C-E299-5B43-A7B3-BD0AE049E64D}"/>
              </a:ext>
            </a:extLst>
          </p:cNvPr>
          <p:cNvSpPr txBox="1"/>
          <p:nvPr/>
        </p:nvSpPr>
        <p:spPr>
          <a:xfrm>
            <a:off x="838200" y="2087907"/>
            <a:ext cx="2933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names but distributions are almost the same!</a:t>
            </a:r>
          </a:p>
          <a:p>
            <a:endParaRPr lang="en-US" dirty="0"/>
          </a:p>
          <a:p>
            <a:r>
              <a:rPr lang="en-US" dirty="0"/>
              <a:t>Maybe difference is only in the way they are added to images?</a:t>
            </a:r>
          </a:p>
          <a:p>
            <a:endParaRPr lang="en-US" dirty="0"/>
          </a:p>
          <a:p>
            <a:r>
              <a:rPr lang="en-US" dirty="0"/>
              <a:t>If that’s the case then adding these noise in pixel level rather than image might not be optimal?! </a:t>
            </a:r>
          </a:p>
          <a:p>
            <a:endParaRPr lang="en-US" dirty="0"/>
          </a:p>
          <a:p>
            <a:r>
              <a:rPr lang="en-US" dirty="0"/>
              <a:t>How can spatial correlations be taken into account at pixel level?</a:t>
            </a:r>
          </a:p>
        </p:txBody>
      </p:sp>
    </p:spTree>
    <p:extLst>
      <p:ext uri="{BB962C8B-B14F-4D97-AF65-F5344CB8AC3E}">
        <p14:creationId xmlns:p14="http://schemas.microsoft.com/office/powerpoint/2010/main" val="23575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With NO NL and RTN, change in the QF and DPU signal</a:t>
            </a:r>
          </a:p>
        </p:txBody>
      </p:sp>
      <p:pic>
        <p:nvPicPr>
          <p:cNvPr id="4" name="Picture 3" descr="A picture containing meter&#10;&#10;Description automatically generated">
            <a:extLst>
              <a:ext uri="{FF2B5EF4-FFF2-40B4-BE49-F238E27FC236}">
                <a16:creationId xmlns:a16="http://schemas.microsoft.com/office/drawing/2014/main" id="{F776DB5E-2111-4141-B25A-8404B431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4834"/>
            <a:ext cx="10905066" cy="37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FCB2C42-D05D-224E-8A5A-A3C1936D9694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Linear fit slope vs. DPU slope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ED46F-98C1-9549-BD0D-1D84ABB8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436313"/>
            <a:ext cx="5681220" cy="366438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988A48-BA2F-B849-950D-C817B348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2890810"/>
            <a:ext cx="5681219" cy="27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3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8E5D-5FB8-7B47-A780-AA10C15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Change in signal and QF with Varying NL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(no RTN)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625540-BF24-844F-9571-456713FC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703388"/>
            <a:ext cx="1125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Change in Slope/signal and QF with RTN (no NL)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C2022-F8F5-5345-B922-1C4A987079C8}"/>
              </a:ext>
            </a:extLst>
          </p:cNvPr>
          <p:cNvSpPr txBox="1"/>
          <p:nvPr/>
        </p:nvSpPr>
        <p:spPr>
          <a:xfrm>
            <a:off x="2772013" y="583691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RTN rate and </a:t>
            </a:r>
            <a:r>
              <a:rPr lang="en-US" dirty="0" err="1"/>
              <a:t>nelements</a:t>
            </a:r>
            <a:r>
              <a:rPr lang="en-US" dirty="0"/>
              <a:t> are fixed here to 0.2 and 2000 respectively	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BD22-A44D-D14B-8001-AF8AF889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461"/>
            <a:ext cx="12192000" cy="23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0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ECC7-C7AD-904A-8FB1-AAA72D1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54497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/>
              <a:t>MCMC with 3 kinds of RTN and varying NL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A3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454FC-7973-5F45-9E93-90758368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02" y="377550"/>
            <a:ext cx="9873596" cy="171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8B6F9-C64C-F843-8D3D-0C80813F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7" y="2346109"/>
            <a:ext cx="4120787" cy="3399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6FE2B-8A89-8243-ACCC-199D39D2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476" y="2593149"/>
            <a:ext cx="3663950" cy="2906597"/>
          </a:xfrm>
          <a:prstGeom prst="rect">
            <a:avLst/>
          </a:prstGeom>
        </p:spPr>
      </p:pic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51354C41-9112-FE4B-A265-2B5FECAD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26" y="2643194"/>
            <a:ext cx="3663950" cy="28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B71C-0EC6-034D-83B7-E3CFA1DE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E4039-6ABE-0C46-B482-FB8236A6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54000"/>
            <a:ext cx="12153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55E-6F5C-6246-BD2D-EAFE77C3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no dependence of Signal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4" name="Picture 3" descr="A picture containing sitting, table, wooden, covered&#10;&#10;Description automatically generated">
            <a:extLst>
              <a:ext uri="{FF2B5EF4-FFF2-40B4-BE49-F238E27FC236}">
                <a16:creationId xmlns:a16="http://schemas.microsoft.com/office/drawing/2014/main" id="{77C60921-63E3-A94E-82F5-C6D2B972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57375"/>
            <a:ext cx="11379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4D3A-83BB-E34F-B609-30F96234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by NL</a:t>
            </a:r>
          </a:p>
        </p:txBody>
      </p:sp>
      <p:pic>
        <p:nvPicPr>
          <p:cNvPr id="4" name="Picture 3" descr="A picture containing sitting, monitor, different, computer&#10;&#10;Description automatically generated">
            <a:extLst>
              <a:ext uri="{FF2B5EF4-FFF2-40B4-BE49-F238E27FC236}">
                <a16:creationId xmlns:a16="http://schemas.microsoft.com/office/drawing/2014/main" id="{CE2E85B6-772F-5C43-9989-64B18127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423987"/>
            <a:ext cx="11341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4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sample MAAC simulator with and without RTN Light current = 10.0, Dark current = 0.04, read noise = 9.0 and  (ng=15, nf=16, nd=11)  </vt:lpstr>
      <vt:lpstr>With NO NL and RTN, change in the QF and DPU signal</vt:lpstr>
      <vt:lpstr>PowerPoint Presentation</vt:lpstr>
      <vt:lpstr>Change in signal and QF with Varying NL (no RTN)</vt:lpstr>
      <vt:lpstr>Change in Slope/signal and QF with RTN (no NL)</vt:lpstr>
      <vt:lpstr>MCMC with 3 kinds of RTN and varying NL</vt:lpstr>
      <vt:lpstr>PowerPoint Presentation</vt:lpstr>
      <vt:lpstr>Almost no dependence of Signal on nelements and rate of RTN</vt:lpstr>
      <vt:lpstr>Color coded by NL</vt:lpstr>
      <vt:lpstr>And no dependence of QF on nelements and rate of RTN</vt:lpstr>
      <vt:lpstr>Bringing in more noise from noise generator package.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sample MAAC simulator with and without RTN Light current = 10.0, Dark current = 0.04, read noise = 9.0 and  (ng=15, nf=16, nd=11)  </dc:title>
  <dc:creator>Hemmati, Shoubaneh</dc:creator>
  <cp:lastModifiedBy>Hemmati, Shoubaneh</cp:lastModifiedBy>
  <cp:revision>1</cp:revision>
  <dcterms:created xsi:type="dcterms:W3CDTF">2020-06-15T23:06:48Z</dcterms:created>
  <dcterms:modified xsi:type="dcterms:W3CDTF">2020-06-15T23:06:50Z</dcterms:modified>
</cp:coreProperties>
</file>